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8D77D-2058-C146-CA9D-B00C5F57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34238B-A824-6ACA-41DA-E83A7BF2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D3C1D-770D-4E5A-B6A0-25348FDF2021}" type="datetimeFigureOut">
              <a:rPr lang="nl-NL" smtClean="0"/>
              <a:t>9-10-2024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5E32354-904A-6B4F-6D3C-3B32165A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73D05-1D49-B2A4-5D7D-8F28380C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2D5A0-61B6-44F7-9F7D-A972AF78F7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84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1709EAA-1D7C-4804-859F-8C6487CF3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264DB8-2A3A-7A30-CD2F-186C429D5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AAF4DE-1A19-21DA-E7A0-4C74D35D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D3C1D-770D-4E5A-B6A0-25348FDF2021}" type="datetimeFigureOut">
              <a:rPr lang="nl-NL" smtClean="0"/>
              <a:t>9-10-2024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B35098-7730-CFE1-87BD-0D4D87E34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9A0CC8-E347-D0CA-E3DA-A8D9BCD46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2D5A0-61B6-44F7-9F7D-A972AF78F7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819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67812F-B954-F1EA-9059-07A78038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B9B416-3AF2-25B2-EF53-0E290B65CE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55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509E8B-59DA-2612-6FEF-40220372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DD5932-8665-E388-258A-C8096DE982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1C776EE-D91D-F115-2B2C-0D826698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CC63B2C-F333-81AE-BC10-CBD02CF2A6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3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B6C8DE-4516-549B-373A-724395B4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42FED9-1D83-F122-D1BE-F35B29D2B7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430E2EC-31E2-2DCB-CEB1-22A8F364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1277602-ADDA-1CCC-DBDF-491D798721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64FD751-B316-BAE3-26AC-15C7F8E52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F3272E-66CA-25B3-4B1A-30DFE551B4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A6C18B-1ED2-99BE-24F3-FA0BD3CE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E3FEE1-C4D3-0EFF-796C-C95854F008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2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A9D91A0-3B88-A578-FAC8-3E385AAE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70F879A-4640-759C-088C-9EFE431EA3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1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BFDEDF6-630D-3F09-2160-925A3B2A2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38DD72-982D-75CC-E6C6-CDCE4E12E0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9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24CA64-DEF6-DA47-2F84-517303DE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3C7F28-3566-678F-7439-BBCE0240B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0189203-EED7-793F-DA2A-2E7B295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17DD41-46F8-FCEF-8643-963023CA6E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9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C061B60-F319-5F91-FB70-C512BD9B0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588223-6D3C-43EB-98BF-344A77ABE6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5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E748541-C0B2-16A3-8049-6FF2B119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A926EE-B1A8-E25A-852F-3E7563B3EC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09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2024-10-09T14:45:24Z</dcterms:created>
  <dcterms:modified xsi:type="dcterms:W3CDTF">2024-10-09T14:45:24Z</dcterms:modified>
</cp:coreProperties>
</file>